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A1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F4AD3-3BF8-4810-9D65-B012D18948F2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2F62C-503D-4DCE-8806-6F4152E46C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2F62C-503D-4DCE-8806-6F4152E46C4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242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25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830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51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14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9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26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90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88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13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83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3447-04A9-4F40-824D-E2A9F5F8CEE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FEFC-0C8C-4DA7-8069-1CE09DC6D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26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ВСЕМИРНЫЙ ДЕНЬ </a:t>
            </a:r>
            <a:r>
              <a:rPr lang="ru-RU" sz="4000" b="1" dirty="0" smtClean="0">
                <a:solidFill>
                  <a:schemeClr val="bg1"/>
                </a:solidFill>
              </a:rPr>
              <a:t>ОРИЕНТИРОВАНИЯ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может быть организован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любой точке планеты Земля в период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</a:t>
            </a:r>
            <a:r>
              <a:rPr lang="ru-RU" b="1" dirty="0" smtClean="0">
                <a:solidFill>
                  <a:schemeClr val="bg1"/>
                </a:solidFill>
              </a:rPr>
              <a:t>13 </a:t>
            </a:r>
            <a:r>
              <a:rPr lang="ru-RU" b="1" dirty="0" smtClean="0">
                <a:solidFill>
                  <a:schemeClr val="bg1"/>
                </a:solidFill>
              </a:rPr>
              <a:t>по </a:t>
            </a:r>
            <a:r>
              <a:rPr lang="ru-RU" b="1" dirty="0" smtClean="0">
                <a:solidFill>
                  <a:schemeClr val="bg1"/>
                </a:solidFill>
              </a:rPr>
              <a:t>19 </a:t>
            </a:r>
            <a:r>
              <a:rPr lang="ru-RU" b="1" dirty="0" smtClean="0">
                <a:solidFill>
                  <a:schemeClr val="bg1"/>
                </a:solidFill>
              </a:rPr>
              <a:t>мая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2020 </a:t>
            </a:r>
            <a:r>
              <a:rPr lang="ru-RU" b="1" dirty="0" smtClean="0">
                <a:solidFill>
                  <a:schemeClr val="bg1"/>
                </a:solidFill>
              </a:rPr>
              <a:t>года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779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7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Подготовьте отчет о мероприятии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Пожалуйста, отчитайтесь на сайте </a:t>
            </a:r>
            <a:r>
              <a:rPr lang="en-US" sz="2400" b="1" dirty="0" smtClean="0">
                <a:solidFill>
                  <a:schemeClr val="bg1"/>
                </a:solidFill>
              </a:rPr>
              <a:t>www.worldorienteeringday.com</a:t>
            </a:r>
            <a:r>
              <a:rPr lang="ru-RU" sz="2400" b="1" dirty="0" smtClean="0">
                <a:solidFill>
                  <a:schemeClr val="bg1"/>
                </a:solidFill>
              </a:rPr>
              <a:t> о своем мероприятии как можно скорее после его проведения. Сообщите количество участников в каждой возрастной группе. Когда вы закончите свой отчет, красный флаг изменится на зеленый. Вы также сможете увидеть статистику о проведении </a:t>
            </a:r>
            <a:r>
              <a:rPr lang="ru-RU" sz="2400" b="1" dirty="0" smtClean="0">
                <a:solidFill>
                  <a:schemeClr val="bg1"/>
                </a:solidFill>
              </a:rPr>
              <a:t>ВСЕМИРНОГО ДНЯ </a:t>
            </a:r>
            <a:r>
              <a:rPr lang="ru-RU" sz="2000" b="1" dirty="0" smtClean="0">
                <a:solidFill>
                  <a:schemeClr val="bg1"/>
                </a:solidFill>
              </a:rPr>
              <a:t>ОРИЕНТИРОВАНИЯ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 smtClean="0">
                <a:solidFill>
                  <a:schemeClr val="bg1"/>
                </a:solidFill>
              </a:rPr>
              <a:t>нашей стране и количество людей, принявших участие во </a:t>
            </a:r>
            <a:r>
              <a:rPr lang="ru-RU" sz="2400" b="1" dirty="0" smtClean="0">
                <a:solidFill>
                  <a:schemeClr val="bg1"/>
                </a:solidFill>
              </a:rPr>
              <a:t>ВСЕМИРНОМ ДНЕ ОРИЕНТИРОВАНИЯ </a:t>
            </a:r>
            <a:r>
              <a:rPr lang="ru-RU" sz="2400" b="1" dirty="0" smtClean="0">
                <a:solidFill>
                  <a:schemeClr val="bg1"/>
                </a:solidFill>
              </a:rPr>
              <a:t>по всему Миру.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73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Более подробную информацию о проведении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ВСЕМИРНОГО ДНЯ </a:t>
            </a:r>
            <a:r>
              <a:rPr lang="ru-RU" sz="3200" b="1" dirty="0" smtClean="0">
                <a:solidFill>
                  <a:schemeClr val="bg1"/>
                </a:solidFill>
              </a:rPr>
              <a:t>ОРИЕНТИРОВАНИЯ </a:t>
            </a: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можно найти на сайте:  </a:t>
            </a:r>
            <a:r>
              <a:rPr lang="en-US" sz="3600" b="1" dirty="0" smtClean="0">
                <a:solidFill>
                  <a:schemeClr val="bg1"/>
                </a:solidFill>
              </a:rPr>
              <a:t>www.worldorienteeringday.com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Федеральный центр детско-юношеского туризма и краеведения приглашает к </a:t>
            </a:r>
            <a:r>
              <a:rPr lang="ru-RU" b="1" dirty="0" smtClean="0">
                <a:solidFill>
                  <a:schemeClr val="bg1"/>
                </a:solidFill>
              </a:rPr>
              <a:t>организации </a:t>
            </a:r>
            <a:r>
              <a:rPr lang="ru-RU" b="1" dirty="0" smtClean="0">
                <a:solidFill>
                  <a:schemeClr val="bg1"/>
                </a:solidFill>
              </a:rPr>
              <a:t>ВСЕМИРНОГО ДНЯ </a:t>
            </a:r>
            <a:r>
              <a:rPr lang="ru-RU" sz="4000" b="1" dirty="0" smtClean="0">
                <a:solidFill>
                  <a:schemeClr val="bg1"/>
                </a:solidFill>
              </a:rPr>
              <a:t>ОРИЕНТИРОВАНИЯ </a:t>
            </a:r>
            <a:r>
              <a:rPr lang="ru-RU" b="1" dirty="0" smtClean="0">
                <a:solidFill>
                  <a:schemeClr val="bg1"/>
                </a:solidFill>
              </a:rPr>
              <a:t>все образовательные учреждения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Юрий\Downloads\ФЦДЮТиК_логоти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316" y="233003"/>
            <a:ext cx="5667375" cy="56760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277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chemeClr val="accent6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7 </a:t>
            </a:r>
            <a:r>
              <a:rPr lang="ru-RU" sz="6000" b="1" dirty="0" smtClean="0">
                <a:solidFill>
                  <a:schemeClr val="bg1"/>
                </a:solidFill>
              </a:rPr>
              <a:t>шагов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по организации </a:t>
            </a:r>
            <a:r>
              <a:rPr lang="ru-RU" sz="6000" b="1" dirty="0" smtClean="0">
                <a:solidFill>
                  <a:schemeClr val="bg1"/>
                </a:solidFill>
              </a:rPr>
              <a:t>ВСЕМИРНОГО ДНЯ </a:t>
            </a:r>
            <a:r>
              <a:rPr lang="ru-RU" b="1" dirty="0" smtClean="0">
                <a:solidFill>
                  <a:schemeClr val="bg1"/>
                </a:solidFill>
              </a:rPr>
              <a:t>ОРИЕНТИРОВАНИЯ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05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Зарегистрируйте ваше мероприятие, проходящее во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ВСЕМИРНЫЙ ДЕНЬ </a:t>
            </a:r>
            <a:r>
              <a:rPr lang="ru-RU" sz="2400" b="1" dirty="0" smtClean="0">
                <a:solidFill>
                  <a:schemeClr val="bg1"/>
                </a:solidFill>
              </a:rPr>
              <a:t>ОРИЕНТИРОВАНИЯ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Зарегистрируйте свое мероприятие и контактное лицо на веб-сайте WOD: </a:t>
            </a:r>
            <a:r>
              <a:rPr lang="en-US" sz="2400" b="1" dirty="0" smtClean="0">
                <a:solidFill>
                  <a:schemeClr val="bg1"/>
                </a:solidFill>
              </a:rPr>
              <a:t>www.worldorienteeringday.com</a:t>
            </a:r>
            <a:r>
              <a:rPr lang="ru-RU" sz="2400" b="1" dirty="0" smtClean="0">
                <a:solidFill>
                  <a:schemeClr val="bg1"/>
                </a:solidFill>
              </a:rPr>
              <a:t> 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Когда вы завершите регистрацию, на карте появится красный флаг. Если в небольшом районе много мероприятий, появится красный круг с номером. Вы также можете загружать карты, фотографии и информацию для каждого мероприятия.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74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3471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Продвигайте ваше мероприятие, проходящее во </a:t>
            </a:r>
            <a:r>
              <a:rPr lang="ru-RU" sz="2800" b="1" dirty="0" smtClean="0">
                <a:solidFill>
                  <a:schemeClr val="bg1"/>
                </a:solidFill>
              </a:rPr>
              <a:t>ВСЕМИРНЫЙ ДЕНЬ </a:t>
            </a:r>
            <a:r>
              <a:rPr lang="ru-RU" sz="2400" b="1" dirty="0" smtClean="0">
                <a:solidFill>
                  <a:schemeClr val="bg1"/>
                </a:solidFill>
              </a:rPr>
              <a:t>ОРИЕНТИРОВАНИЯ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 веб-сайте WOD: </a:t>
            </a:r>
            <a:r>
              <a:rPr lang="en-US" sz="2400" b="1" dirty="0" smtClean="0">
                <a:solidFill>
                  <a:schemeClr val="bg1"/>
                </a:solidFill>
              </a:rPr>
              <a:t>www.worldorienteeringday.com</a:t>
            </a:r>
            <a:r>
              <a:rPr lang="ru-RU" sz="2400" b="1" dirty="0" smtClean="0">
                <a:solidFill>
                  <a:schemeClr val="bg1"/>
                </a:solidFill>
              </a:rPr>
              <a:t>  вы найдете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рекламный комплект для проведения </a:t>
            </a:r>
            <a:r>
              <a:rPr lang="ru-RU" sz="2400" b="1" dirty="0" smtClean="0">
                <a:solidFill>
                  <a:schemeClr val="bg1"/>
                </a:solidFill>
              </a:rPr>
              <a:t>ВСЕМИРНЫЙ ДЕНЬ </a:t>
            </a:r>
            <a:r>
              <a:rPr lang="ru-RU" sz="2000" b="1" dirty="0" smtClean="0">
                <a:solidFill>
                  <a:schemeClr val="bg1"/>
                </a:solidFill>
              </a:rPr>
              <a:t>ОРИЕНТИРОВАНИЯ 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Создайте приглашения с помощью этого набора, отправьте информацию через социальные сети, пригласите местные газеты, радио и телевидение. Разместите плакаты в стратегических местах, таких как главные входы в школу.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27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Подготовьте карту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Нарисуйте простую карту или обновите старую карту вашей определенной местности. Это может быть эскиз или «настоящая карта», участок школьной территории, дворовая территория, план спортивного зала или класса.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12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Подготовьте дистанцию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Трасса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должна быть легкой. Это может быть простая </a:t>
            </a:r>
            <a:r>
              <a:rPr lang="ru-RU" sz="2400" b="1" dirty="0" smtClean="0">
                <a:solidFill>
                  <a:schemeClr val="bg1"/>
                </a:solidFill>
              </a:rPr>
              <a:t>трасса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в школьном дворе или небольшой лабиринт. Привлекайте детей для организации </a:t>
            </a:r>
            <a:r>
              <a:rPr lang="ru-RU" sz="2400" b="1" dirty="0" smtClean="0">
                <a:solidFill>
                  <a:schemeClr val="bg1"/>
                </a:solidFill>
              </a:rPr>
              <a:t>трасс если они на территории школы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На веб-сайте </a:t>
            </a:r>
            <a:r>
              <a:rPr lang="en-US" sz="2400" b="1" dirty="0" smtClean="0">
                <a:solidFill>
                  <a:schemeClr val="bg1"/>
                </a:solidFill>
              </a:rPr>
              <a:t>www.worldorienteeringday.com</a:t>
            </a:r>
            <a:r>
              <a:rPr lang="ru-RU" sz="2400" b="1" dirty="0" smtClean="0">
                <a:solidFill>
                  <a:schemeClr val="bg1"/>
                </a:solidFill>
              </a:rPr>
              <a:t> познакомьтесь с идеями как проводятся мероприятия по всему миру.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6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Проведите ваше мероприятие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Теперь пришло время провести ваше мероприятие. Вам нужны помощники из </a:t>
            </a:r>
            <a:r>
              <a:rPr lang="ru-RU" sz="2400" b="1" dirty="0" smtClean="0">
                <a:solidFill>
                  <a:schemeClr val="bg1"/>
                </a:solidFill>
              </a:rPr>
              <a:t>вашего детского объединения, клуба,  </a:t>
            </a:r>
            <a:r>
              <a:rPr lang="ru-RU" sz="2400" b="1" dirty="0" smtClean="0">
                <a:solidFill>
                  <a:schemeClr val="bg1"/>
                </a:solidFill>
              </a:rPr>
              <a:t>или вашей школы. Это здорово, если у вас есть много помощников. Вы можете пригласить </a:t>
            </a:r>
            <a:r>
              <a:rPr lang="ru-RU" sz="2400" b="1" dirty="0" smtClean="0">
                <a:solidFill>
                  <a:schemeClr val="bg1"/>
                </a:solidFill>
              </a:rPr>
              <a:t>соседние школы </a:t>
            </a:r>
            <a:r>
              <a:rPr lang="ru-RU" sz="2400" b="1" dirty="0" smtClean="0">
                <a:solidFill>
                  <a:schemeClr val="bg1"/>
                </a:solidFill>
              </a:rPr>
              <a:t>для участия. Вы можете организовать </a:t>
            </a:r>
            <a:r>
              <a:rPr lang="ru-RU" sz="2400" b="1" dirty="0" smtClean="0">
                <a:solidFill>
                  <a:schemeClr val="bg1"/>
                </a:solidFill>
              </a:rPr>
              <a:t>ориентирование </a:t>
            </a:r>
            <a:r>
              <a:rPr lang="ru-RU" sz="2400" b="1" dirty="0" smtClean="0">
                <a:solidFill>
                  <a:schemeClr val="bg1"/>
                </a:solidFill>
              </a:rPr>
              <a:t>внутри </a:t>
            </a:r>
            <a:r>
              <a:rPr lang="ru-RU" sz="2400" b="1" dirty="0" smtClean="0">
                <a:solidFill>
                  <a:schemeClr val="bg1"/>
                </a:solidFill>
              </a:rPr>
              <a:t>помещений школы. </a:t>
            </a:r>
            <a:r>
              <a:rPr lang="ru-RU" sz="2400" b="1" dirty="0" smtClean="0">
                <a:solidFill>
                  <a:schemeClr val="bg1"/>
                </a:solidFill>
              </a:rPr>
              <a:t>Или почему бы не позволить детям придумать свои идеи? Если у вас есть такая возможность, приглашайте опытных </a:t>
            </a:r>
            <a:r>
              <a:rPr lang="ru-RU" sz="2400" b="1" dirty="0" smtClean="0">
                <a:solidFill>
                  <a:schemeClr val="bg1"/>
                </a:solidFill>
              </a:rPr>
              <a:t>спортсменов </a:t>
            </a:r>
            <a:r>
              <a:rPr lang="ru-RU" sz="2400" b="1" dirty="0" err="1" smtClean="0">
                <a:solidFill>
                  <a:schemeClr val="bg1"/>
                </a:solidFill>
              </a:rPr>
              <a:t>ориентировщиков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поддержать ваше мероприятие.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23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95" y="419724"/>
            <a:ext cx="5396051" cy="61384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056026" cy="68580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</a:rPr>
              <a:t>6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Наградите всех участников ДИПЛОМАМИ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Наградите всех участников мероприятия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дипломами по окончании мероприятия. Вы найдете примеры дипломов WOD на веб-сайте </a:t>
            </a:r>
            <a:r>
              <a:rPr lang="en-US" sz="2400" b="1" dirty="0" smtClean="0">
                <a:solidFill>
                  <a:schemeClr val="bg1"/>
                </a:solidFill>
              </a:rPr>
              <a:t>www.worldorienteeringday.com</a:t>
            </a:r>
            <a:r>
              <a:rPr lang="ru-RU" sz="2400" b="1" dirty="0" smtClean="0">
                <a:solidFill>
                  <a:schemeClr val="bg1"/>
                </a:solidFill>
              </a:rPr>
              <a:t>. Дипломы всегда очень популярны среди детей. Вы также можете отмечать участников памятными сувенирами, которые вы можете получить от местных партнеров.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991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</Words>
  <Application>Microsoft Office PowerPoint</Application>
  <PresentationFormat>Произвольный</PresentationFormat>
  <Paragraphs>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ВСЕМИРНЫЙ ДЕНЬ ОРИЕНТИРОВАНИЯ  может быть организован  в любой точке планеты Земля в период с 13 по 19 мая  2020 года</vt:lpstr>
      <vt:lpstr>Федеральный центр детско-юношеского туризма и краеведения приглашает к организации ВСЕМИРНОГО ДНЯ ОРИЕНТИРОВАНИЯ все образовательные учреждения</vt:lpstr>
      <vt:lpstr>7 шагов по организации ВСЕМИРНОГО ДНЯ ОРИЕНТИРОВАНИЯ   </vt:lpstr>
      <vt:lpstr>1 Зарегистрируйте ваше мероприятие, проходящее во  ВСЕМИРНЫЙ ДЕНЬ ОРИЕНТИРОВАНИЯ   Зарегистрируйте свое мероприятие и контактное лицо на веб-сайте WOD: www.worldorienteeringday.com . Когда вы завершите регистрацию, на карте появится красный флаг. Если в небольшом районе много мероприятий, появится красный круг с номером. Вы также можете загружать карты, фотографии и информацию для каждого мероприятия.</vt:lpstr>
      <vt:lpstr>2 Продвигайте ваше мероприятие, проходящее во ВСЕМИРНЫЙ ДЕНЬ ОРИЕНТИРОВАНИЯ   На веб-сайте WOD: www.worldorienteeringday.com  вы найдете рекламный комплект для проведения ВСЕМИРНЫЙ ДЕНЬ ОРИЕНТИРОВАНИЯ . Создайте приглашения с помощью этого набора, отправьте информацию через социальные сети, пригласите местные газеты, радио и телевидение. Разместите плакаты в стратегических местах, таких как главные входы в школу.</vt:lpstr>
      <vt:lpstr>3 Подготовьте карту   Нарисуйте простую карту или обновите старую карту вашей определенной местности. Это может быть эскиз или «настоящая карта», участок школьной территории, дворовая территория, план спортивного зала или класса.</vt:lpstr>
      <vt:lpstr>4 Подготовьте дистанцию   Трасса должна быть легкой. Это может быть простая трасса в школьном дворе или небольшой лабиринт. Привлекайте детей для организации трасс если они на территории школы. На веб-сайте www.worldorienteeringday.com познакомьтесь с идеями как проводятся мероприятия по всему миру. </vt:lpstr>
      <vt:lpstr>5 Проведите ваше мероприятие   Теперь пришло время провести ваше мероприятие. Вам нужны помощники из вашего детского объединения, клуба,  или вашей школы. Это здорово, если у вас есть много помощников. Вы можете пригласить соседние школы для участия. Вы можете организовать ориентирование внутри помещений школы. Или почему бы не позволить детям придумать свои идеи? Если у вас есть такая возможность, приглашайте опытных спортсменов ориентировщиков поддержать ваше мероприятие.</vt:lpstr>
      <vt:lpstr>6 Наградите всех участников ДИПЛОМАМИ   Наградите всех участников мероприятия дипломами по окончании мероприятия. Вы найдете примеры дипломов WOD на веб-сайте www.worldorienteeringday.com. Дипломы всегда очень популярны среди детей. Вы также можете отмечать участников памятными сувенирами, которые вы можете получить от местных партнеров.</vt:lpstr>
      <vt:lpstr>7 Подготовьте отчет о мероприятии   Пожалуйста, отчитайтесь на сайте www.worldorienteeringday.com о своем мероприятии как можно скорее после его проведения. Сообщите количество участников в каждой возрастной группе. Когда вы закончите свой отчет, красный флаг изменится на зеленый. Вы также сможете увидеть статистику о проведении ВСЕМИРНОГО ДНЯ ОРИЕНТИРОВАНИЯ в нашей стране и количество людей, принявших участие во ВСЕМИРНОМ ДНЕ ОРИЕНТИРОВАНИЯ по всему Миру.</vt:lpstr>
      <vt:lpstr> Более подробную информацию о проведении  ВСЕМИРНОГО ДНЯ ОРИЕНТИРОВАНИЯ  можно найти на сайте:  www.worldorienteeringday.com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шагов по организации Всемирного дня спортивного ориентирования</dc:title>
  <dc:creator>Лариса</dc:creator>
  <cp:lastModifiedBy>Юрий</cp:lastModifiedBy>
  <cp:revision>19</cp:revision>
  <dcterms:created xsi:type="dcterms:W3CDTF">2018-02-15T16:49:44Z</dcterms:created>
  <dcterms:modified xsi:type="dcterms:W3CDTF">2020-01-13T12:51:07Z</dcterms:modified>
</cp:coreProperties>
</file>