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2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4" autoAdjust="0"/>
  </p:normalViewPr>
  <p:slideViewPr>
    <p:cSldViewPr>
      <p:cViewPr>
        <p:scale>
          <a:sx n="100" d="100"/>
          <a:sy n="100" d="100"/>
        </p:scale>
        <p:origin x="-1086" y="-24"/>
      </p:cViewPr>
      <p:guideLst>
        <p:guide orient="horz" pos="216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7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9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8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3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90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0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3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9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1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lt"/>
                <a:cs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200" y="1316037"/>
            <a:ext cx="42703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31,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31, 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0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27840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ГЕРОИЧЕСКИЕ ОБРАЗЫ РОССИИ – </a:t>
            </a:r>
            <a:r>
              <a:rPr lang="en-U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МИФЫ 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РЕАЛЬНОСТЬ</a:t>
            </a:r>
            <a:endParaRPr lang="ru-RU" b="1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20280"/>
            <a:ext cx="1156734" cy="908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02" y="2520280"/>
            <a:ext cx="1750256" cy="234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0"/>
          <a:stretch/>
        </p:blipFill>
        <p:spPr>
          <a:xfrm>
            <a:off x="3584075" y="2520280"/>
            <a:ext cx="1036127" cy="908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01" y="2520280"/>
            <a:ext cx="1487097" cy="975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60" y="3428973"/>
            <a:ext cx="1047409" cy="14401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/>
        </p:blipFill>
        <p:spPr>
          <a:xfrm>
            <a:off x="4620202" y="3428180"/>
            <a:ext cx="1487097" cy="14463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7"/>
          <a:stretch/>
        </p:blipFill>
        <p:spPr>
          <a:xfrm>
            <a:off x="687312" y="3428180"/>
            <a:ext cx="1152990" cy="1440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3"/>
          <a:stretch/>
        </p:blipFill>
        <p:spPr>
          <a:xfrm>
            <a:off x="692159" y="4869160"/>
            <a:ext cx="1143537" cy="8744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98" y="3429000"/>
            <a:ext cx="1440160" cy="14401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7925"/>
          <a:stretch/>
        </p:blipFill>
        <p:spPr>
          <a:xfrm>
            <a:off x="7547458" y="3427018"/>
            <a:ext cx="1008112" cy="14421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8"/>
          <a:stretch/>
        </p:blipFill>
        <p:spPr>
          <a:xfrm>
            <a:off x="1836490" y="4869160"/>
            <a:ext cx="1037248" cy="8744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7644" r="6675" b="4451"/>
          <a:stretch/>
        </p:blipFill>
        <p:spPr>
          <a:xfrm>
            <a:off x="6107297" y="2520280"/>
            <a:ext cx="716382" cy="9087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4" t="23522" r="3696" b="24332"/>
          <a:stretch/>
        </p:blipFill>
        <p:spPr>
          <a:xfrm>
            <a:off x="2865340" y="4869160"/>
            <a:ext cx="1098660" cy="8744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4" b="26074"/>
          <a:stretch/>
        </p:blipFill>
        <p:spPr>
          <a:xfrm>
            <a:off x="3961828" y="4869159"/>
            <a:ext cx="2145469" cy="8744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 b="22377"/>
          <a:stretch/>
        </p:blipFill>
        <p:spPr>
          <a:xfrm>
            <a:off x="6823055" y="2520280"/>
            <a:ext cx="1730256" cy="9087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17749"/>
          <a:stretch/>
        </p:blipFill>
        <p:spPr>
          <a:xfrm>
            <a:off x="6099076" y="4867969"/>
            <a:ext cx="2454235" cy="875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Карбышев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508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Карбышев</a:t>
            </a:r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(памятник)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3980615" cy="5000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Девятаев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447997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Ракутин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6" y="1317920"/>
            <a:ext cx="3755671" cy="527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Леня Голиков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4851" r="5362" b="4851"/>
          <a:stretch/>
        </p:blipFill>
        <p:spPr>
          <a:xfrm>
            <a:off x="2771800" y="1412776"/>
            <a:ext cx="4117498" cy="520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Зина Портнова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6474296" cy="4855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Зиновий </a:t>
            </a:r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Колобанов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6408712" cy="484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00800" cy="841248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Колобанов</a:t>
            </a:r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(Танк КВ-1 после боя)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38" y="1628800"/>
            <a:ext cx="6143724" cy="4612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панфиловцев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5" y="1700808"/>
            <a:ext cx="8183810" cy="409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панфиловцев (мемориал)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9"/>
          <a:stretch/>
        </p:blipFill>
        <p:spPr>
          <a:xfrm>
            <a:off x="971600" y="1412776"/>
            <a:ext cx="7482408" cy="512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Богатыри </a:t>
            </a:r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(Васнецов)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484784"/>
            <a:ext cx="6264696" cy="497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Блокада Ленинграда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56784" cy="8412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Блокада Ленинграда (дорога жизни)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r="3738" b="3620"/>
          <a:stretch/>
        </p:blipFill>
        <p:spPr>
          <a:xfrm>
            <a:off x="1403648" y="1556792"/>
            <a:ext cx="655275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Смоленск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6241834" cy="499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56784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Оборона Смоленска 1611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6337192" cy="4663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Дмитрий Донской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39" y="1556792"/>
            <a:ext cx="383442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Матрос Кошка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42" y="1484784"/>
            <a:ext cx="643271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Козьма</a:t>
            </a:r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Крючков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6792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Зоя Космодемьянская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366586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00800" cy="8412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Зоя Космодемьянская (казнь)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4" y="1484784"/>
            <a:ext cx="6575772" cy="493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686800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 Матросов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82" y="1412776"/>
            <a:ext cx="350977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902824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 Матросов (подвиг)</a:t>
            </a:r>
            <a:endParaRPr lang="ru-RU" sz="3200" b="1" noProof="0" dirty="0"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56792"/>
            <a:ext cx="66675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374"/>
            <a:ext cx="1419532" cy="12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5B4C03-0FA8-4F5C-A0A2-68E26F8B43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финансовых результатов</Template>
  <TotalTime>0</TotalTime>
  <Words>90</Words>
  <Application>Microsoft Office PowerPoint</Application>
  <PresentationFormat>Экран (4:3)</PresentationFormat>
  <Paragraphs>46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ГЕРОИЧЕСКИЕ ОБРАЗЫ РОССИИ –  МИФЫ И РЕАЛЬНОСТЬ</vt:lpstr>
      <vt:lpstr>Богатыри (Васнецов)</vt:lpstr>
      <vt:lpstr>Дмитрий Донской</vt:lpstr>
      <vt:lpstr>Матрос Кошка</vt:lpstr>
      <vt:lpstr>Козьма Крючков</vt:lpstr>
      <vt:lpstr>Зоя Космодемьянская</vt:lpstr>
      <vt:lpstr>Зоя Космодемьянская (казнь)</vt:lpstr>
      <vt:lpstr>Александр Матросов</vt:lpstr>
      <vt:lpstr>Александр Матросов (подвиг)</vt:lpstr>
      <vt:lpstr>Карбышев</vt:lpstr>
      <vt:lpstr>Карбышев (памятник)</vt:lpstr>
      <vt:lpstr>Девятаев</vt:lpstr>
      <vt:lpstr>Ракутин</vt:lpstr>
      <vt:lpstr>Леня Голиков</vt:lpstr>
      <vt:lpstr>Зина Портнова</vt:lpstr>
      <vt:lpstr>Зиновий Колобанов</vt:lpstr>
      <vt:lpstr>Колобанов (Танк КВ-1 после боя)</vt:lpstr>
      <vt:lpstr>28 панфиловцев</vt:lpstr>
      <vt:lpstr>28 панфиловцев (мемориал)</vt:lpstr>
      <vt:lpstr>Блокада Ленинграда</vt:lpstr>
      <vt:lpstr>Блокада Ленинграда (дорога жизни)</vt:lpstr>
      <vt:lpstr>Смоленск</vt:lpstr>
      <vt:lpstr>Оборона Смоленска 1611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2015-06-19T13:42:34Z</dcterms:created>
  <dcterms:modified xsi:type="dcterms:W3CDTF">2015-08-31T10:56:03Z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